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1"/>
  </p:notesMasterIdLst>
  <p:sldIdLst>
    <p:sldId id="458" r:id="rId3"/>
    <p:sldId id="463" r:id="rId4"/>
    <p:sldId id="459" r:id="rId5"/>
    <p:sldId id="460" r:id="rId6"/>
    <p:sldId id="461" r:id="rId7"/>
    <p:sldId id="462" r:id="rId8"/>
    <p:sldId id="464" r:id="rId9"/>
    <p:sldId id="4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9" d="100"/>
          <a:sy n="59" d="100"/>
        </p:scale>
        <p:origin x="14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520" y="6602504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13B608-EA60-C09C-BB90-4D8FAF036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 Regular Expression is a pattern that describes a set of strings that matches the pattern and corresponding set is called as regular set</a:t>
            </a:r>
          </a:p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“Any set is represented by regular expression is called a regular set”</a:t>
            </a:r>
          </a:p>
          <a:p>
            <a:pPr algn="just"/>
            <a:endParaRPr lang="en-US" sz="28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The languages accepted by finite automata are regular languages and these languages are easily described by simple expressions called regular expressions.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Regular Expression and Regular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6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Regular Expression and Regular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830C8B-0966-8C18-5D19-A53B22679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79" y="1129395"/>
            <a:ext cx="8126345" cy="510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7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-21502" y="1129395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Regular Expression and Regular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A676F2-5198-BCAC-4480-F0E979DC0AE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38724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021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8525" y="1120334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Regular Expression and Regular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F1C6BA-F679-B562-2448-AB1ABBD19AF8}"/>
              </a:ext>
            </a:extLst>
          </p:cNvPr>
          <p:cNvSpPr txBox="1"/>
          <p:nvPr/>
        </p:nvSpPr>
        <p:spPr>
          <a:xfrm>
            <a:off x="357848" y="1515035"/>
            <a:ext cx="8424936" cy="4222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Examples: </a:t>
            </a:r>
            <a:endParaRPr lang="en-IN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∑={</a:t>
            </a:r>
            <a:r>
              <a:rPr lang="en-IN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a,b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is a regular expression 			(Rule 1)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 is a regular expression 			(Rule 1)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 is a regular expression 			(Rule 1)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+ b is a regular expression 		(Rule 2)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is a regular expression			(Rule 3)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IN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regular expression			(Rule 4)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is a regular expression 		            (Rule 5)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 + a </a:t>
            </a:r>
            <a:r>
              <a:rPr lang="en-IN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IN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IN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regular expression	            (Rule 6)</a:t>
            </a:r>
          </a:p>
        </p:txBody>
      </p:sp>
    </p:spTree>
    <p:extLst>
      <p:ext uri="{BB962C8B-B14F-4D97-AF65-F5344CB8AC3E}">
        <p14:creationId xmlns:p14="http://schemas.microsoft.com/office/powerpoint/2010/main" val="29917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8525" y="1120334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Regular Expression and Regular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B4CA72-BB86-9DEB-336D-BDF1D8FEB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26890"/>
            <a:ext cx="9144000" cy="440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7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E03CFF5-7E32-4EE1-8FD6-DFDF41B0CF8E}"/>
              </a:ext>
            </a:extLst>
          </p:cNvPr>
          <p:cNvSpPr/>
          <p:nvPr/>
        </p:nvSpPr>
        <p:spPr>
          <a:xfrm>
            <a:off x="118525" y="1120334"/>
            <a:ext cx="8921137" cy="52477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ln>
                  <a:solidFill>
                    <a:schemeClr val="tx1"/>
                  </a:solidFill>
                </a:ln>
              </a:rPr>
              <a:t>Problems on Regular Expressions</a:t>
            </a:r>
          </a:p>
          <a:p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9" y="116632"/>
            <a:ext cx="7769614" cy="6843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Regular Expression and Regular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88E604-34F3-BCF1-2824-4224AA01481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319130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F13634-BDA6-5B26-8857-5E6F5CF8E2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14" y="4100217"/>
            <a:ext cx="8387248" cy="1993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821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8" y="116632"/>
            <a:ext cx="8057041" cy="67525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Constructing a Finite Automata for a Regular Expression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B06BDE-1733-C10E-4297-CE1EF817C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59" y="1172760"/>
            <a:ext cx="7893496" cy="26733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003E02-05D2-22E6-B1C2-E02C7E39B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99" y="3910401"/>
            <a:ext cx="7656396" cy="202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5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15358" y="116632"/>
            <a:ext cx="8057041" cy="67525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Constructing a Finite Automata for a Regular Expression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944004"/>
            <a:ext cx="9108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5359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/>
              <a:t>Prepared By : Dr K RAJENDRA PRASAD,  PROFESSOR, DEPT. OF CSE (CS),  IARE (Autonomous), NANDYAL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6F3FCC-21A4-BA5F-57F2-AFCCE7812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43638"/>
            <a:ext cx="8247122" cy="436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3163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</TotalTime>
  <Words>407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Regular Expression and Regular Set</vt:lpstr>
      <vt:lpstr>Regular Expression and Regular Set</vt:lpstr>
      <vt:lpstr>Regular Expression and Regular Set</vt:lpstr>
      <vt:lpstr>Regular Expression and Regular Set</vt:lpstr>
      <vt:lpstr>Regular Expression and Regular Set</vt:lpstr>
      <vt:lpstr>Regular Expression and Regular Set</vt:lpstr>
      <vt:lpstr>Constructing a Finite Automata for a Regular Expression</vt:lpstr>
      <vt:lpstr>Constructing a Finite Automata for a Regular Expression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120</cp:revision>
  <dcterms:created xsi:type="dcterms:W3CDTF">2019-07-11T08:42:48Z</dcterms:created>
  <dcterms:modified xsi:type="dcterms:W3CDTF">2023-11-01T05:33:00Z</dcterms:modified>
</cp:coreProperties>
</file>